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DC8C3B-EC42-66F2-E2B8-4F2D0A31A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A2770-31FE-4220-9D45-A7E1E58A994A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89A20-1E97-D41F-6989-6A5F90410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B9569-91DA-6A1E-4ED6-B691B18DB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BD4D-2262-407E-84E2-A882DE2899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567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CCF49-1BAD-30DF-D644-688398ED7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CCE61-13E8-44B3-AE11-59DFD66333B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67EDD-EF7D-20FF-4A0C-412F638D4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CC3AB-4477-7C5B-F849-FAFEE7F0A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69D39-00B5-4197-BBA1-A9D14A6B07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0381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8CA49-D11F-9D76-A4FB-2CE9B61C5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DE63-80DC-47AE-948D-B8802EA4033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E3268A-DFAE-1449-9CE7-7ABBD9530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EDDC0-17F7-6949-66DC-BCB6CAAAB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A320A-818C-422C-8746-9F0592A483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5422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0A09D8-E022-5994-849A-2EF54985C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ED60D-C107-4254-88EC-D92A8ED217C9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06F1B-9DC0-B9A0-D52F-8E20AFCD6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C689E-6DCA-09D5-C08E-3F57D8C40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0C8B1-F76C-46ED-AA6C-56D208E722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9621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55BE6-1333-0754-E478-18607BF4F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B6AB-5202-41C9-910D-1685EBF073A6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5B141-EDD4-6C89-94D4-AF0079FDA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AF6ED-95C0-6B0F-2E06-D3EB4C761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A5EA8-7A2E-4CAB-A304-8430E3866B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6725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05B16F-F4C5-1CBD-2687-8CBE047E1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3F428-A6EF-47B8-BF75-42BAA87D641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F67982-1103-A6AC-332B-4FDE6C2FD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EBDBAD-0234-1367-01FD-B6C8F3321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109F4-8C62-425A-B54A-2CE90048FE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554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045D069-0B9A-E497-3F8A-B99F23731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E03EE-F0B7-4485-AC89-717AB2B59FAE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FAEC684-BF99-843A-0A20-D4989C8B0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DC96376-3852-318E-2561-D0495B6BA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2F977-283A-4D91-9441-B0825089C9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6453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8390768-0E31-BE9B-1D68-5DE013608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4E951-A2A7-4090-A015-0E987683541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C02A3D-2910-9848-E402-9DD590853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280DD4E-AB70-2669-71BF-D89E5DD43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ECA5B-F058-4999-B6AB-6B37481DC7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208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143E5FC-806E-7FAB-2E14-0F090FB07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48066-E9C0-4D86-9857-B98E1D0E9AB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2154E8-DB93-1133-DE7C-574E8260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7B61CFA-493E-1411-1C35-0A56FDC1A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82E4F-8D33-4FF2-A8A3-15D0616008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5595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5A685B-5EF6-254E-DB78-7C1E485A6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A3181-8B0C-4F5A-A606-FC39D9BB7F4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195151-B584-2D95-FFD6-309558C28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387D29-1BDD-838A-FE7B-1891804D1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BDB2F-3456-4307-8ADA-A3C54D3198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48163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E5E13E-E5D4-0551-F006-7607B0EE3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1CD3D-FF31-47BB-8374-007987393732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BDB77C-0D3D-FADC-B8BE-ABF9B2D4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091682-2CFA-C46B-ED97-EF7E002A9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DFE2F-2975-4E79-A7EF-164EC037D7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1869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5A43E9B-2AA8-8708-DC79-EE05D1CFC7D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C179B91-3C81-C845-8A16-D2F19D21CF1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E9D96-8BFD-42FD-248B-3D29247423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2D7A5C-B593-4FE0-B927-E4646AEE275C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70B5E-9792-F69C-42C0-4953030CE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7E87C4-A13B-4202-FD96-1A2368DFA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BFCD318-44A5-4111-8CCA-0C7DB7FC14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C7DDBBFB-D938-DB75-3438-D0C395E16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20081" y="1052748"/>
            <a:ext cx="8351837" cy="475250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It was on a starry night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When the hills were bright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Earth lay sleeping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Sleeping calm and still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Then in a cattle shed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In a manger bed a Boy was born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King of all the world</a:t>
            </a:r>
            <a:endParaRPr lang="en-AU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B4D20BA-B79D-51BA-C38C-B85AA7E83D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7237" y="1808820"/>
            <a:ext cx="8137525" cy="324036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all the angels sang for Him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 bells of heaven rang for Him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For a Boy was born King of all the world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(REPEAT)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3FAE80F2-5CFC-BE82-E7E2-7FD955B7E8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20081" y="692993"/>
            <a:ext cx="8351837" cy="547201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Soon the shepherds came that way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Where the Baby lay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were kneeling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Kneeling by His Side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their hearts believed again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For the peace of men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For a Boy was born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King of all the world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92B2AF8A-25B2-D3E0-487A-008A6058A9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5619" y="2103028"/>
            <a:ext cx="8640762" cy="2651943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AU" altLang="en-US" sz="1800" dirty="0">
                <a:solidFill>
                  <a:schemeClr val="bg1"/>
                </a:solidFill>
              </a:rPr>
              <a:t>Chorus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And all the angels sang for Him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The bells of heaven rang for Him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For a Boy was born King of all the world</a:t>
            </a:r>
          </a:p>
          <a:p>
            <a:pPr eaLnBrk="1" hangingPunct="1"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(REPEAT)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99876D-952E-F723-7F32-68F36DCDBD60}"/>
              </a:ext>
            </a:extLst>
          </p:cNvPr>
          <p:cNvSpPr/>
          <p:nvPr/>
        </p:nvSpPr>
        <p:spPr>
          <a:xfrm>
            <a:off x="192088" y="5878513"/>
            <a:ext cx="4572000" cy="8604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Song # 643909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Joy Webb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© Salvationist Publishing &amp; Supplies Ltd. (Admin. by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CopyCare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178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Was On A Starry Night</dc:title>
  <dc:creator>ITS</dc:creator>
  <cp:lastModifiedBy>Narelle Wheaton</cp:lastModifiedBy>
  <cp:revision>5</cp:revision>
  <dcterms:created xsi:type="dcterms:W3CDTF">2015-12-30T07:41:55Z</dcterms:created>
  <dcterms:modified xsi:type="dcterms:W3CDTF">2023-06-06T07:33:22Z</dcterms:modified>
</cp:coreProperties>
</file>